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0" autoAdjust="0"/>
  </p:normalViewPr>
  <p:slideViewPr>
    <p:cSldViewPr>
      <p:cViewPr varScale="1">
        <p:scale>
          <a:sx n="86" d="100"/>
          <a:sy n="86" d="100"/>
        </p:scale>
        <p:origin x="6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90C3E-D00E-4B4E-8FA9-FB4919F5321F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da-DK"/>
        </a:p>
      </dgm:t>
    </dgm:pt>
    <dgm:pt modelId="{B40FC1DD-036C-4F3B-8C68-7AE24DE5B8E6}" type="asst">
      <dgm:prSet phldrT="[Tekst]" custT="1"/>
      <dgm:spPr/>
      <dgm:t>
        <a:bodyPr/>
        <a:lstStyle/>
        <a:p>
          <a:endParaRPr lang="da-DK" sz="1050" dirty="0"/>
        </a:p>
        <a:p>
          <a:r>
            <a:rPr lang="da-DK" sz="1050" dirty="0"/>
            <a:t>Maria Moeslund Madsen</a:t>
          </a:r>
        </a:p>
        <a:p>
          <a:r>
            <a:rPr lang="da-DK" sz="1050" dirty="0"/>
            <a:t>Controller</a:t>
          </a:r>
        </a:p>
        <a:p>
          <a:r>
            <a:rPr lang="da-DK" sz="1050" dirty="0"/>
            <a:t>Stab</a:t>
          </a:r>
        </a:p>
      </dgm:t>
    </dgm:pt>
    <dgm:pt modelId="{003E82B3-18FF-4AA4-A0E4-0BD7CF10FF8A}" type="parTrans" cxnId="{80135073-9590-4A4F-9B73-ED88511CB01A}">
      <dgm:prSet/>
      <dgm:spPr/>
      <dgm:t>
        <a:bodyPr/>
        <a:lstStyle/>
        <a:p>
          <a:endParaRPr lang="da-DK"/>
        </a:p>
      </dgm:t>
    </dgm:pt>
    <dgm:pt modelId="{B108F0C5-6C4E-4D2E-BA99-4B8E4504A4D4}" type="sibTrans" cxnId="{80135073-9590-4A4F-9B73-ED88511CB01A}">
      <dgm:prSet/>
      <dgm:spPr/>
      <dgm:t>
        <a:bodyPr/>
        <a:lstStyle/>
        <a:p>
          <a:endParaRPr lang="da-DK"/>
        </a:p>
      </dgm:t>
    </dgm:pt>
    <dgm:pt modelId="{4ED4FFB9-F8B8-4AC8-9B73-4613BD59B1D9}">
      <dgm:prSet phldrT="[Tekst]" custT="1"/>
      <dgm:spPr/>
      <dgm:t>
        <a:bodyPr/>
        <a:lstStyle/>
        <a:p>
          <a:r>
            <a:rPr lang="da-DK" sz="1050" dirty="0"/>
            <a:t>Anne Christina </a:t>
          </a:r>
          <a:r>
            <a:rPr lang="da-DK" sz="1050" dirty="0" err="1"/>
            <a:t>Antunes</a:t>
          </a:r>
          <a:endParaRPr lang="da-DK" sz="1050" dirty="0"/>
        </a:p>
        <a:p>
          <a:r>
            <a:rPr lang="da-DK" sz="1050" dirty="0"/>
            <a:t>Pædagogisk Leder </a:t>
          </a:r>
        </a:p>
        <a:p>
          <a:r>
            <a:rPr lang="da-DK" sz="1050" dirty="0"/>
            <a:t>Mors</a:t>
          </a:r>
        </a:p>
      </dgm:t>
    </dgm:pt>
    <dgm:pt modelId="{F0A0740D-A555-4F2E-A735-EFB956FCE76A}" type="parTrans" cxnId="{C808470D-A9F0-4D71-8DCC-8E4B08F3B37F}">
      <dgm:prSet/>
      <dgm:spPr/>
      <dgm:t>
        <a:bodyPr/>
        <a:lstStyle/>
        <a:p>
          <a:endParaRPr lang="da-DK"/>
        </a:p>
      </dgm:t>
    </dgm:pt>
    <dgm:pt modelId="{BBBED07F-A09C-446B-8237-20872A93BA12}" type="sibTrans" cxnId="{C808470D-A9F0-4D71-8DCC-8E4B08F3B37F}">
      <dgm:prSet/>
      <dgm:spPr/>
      <dgm:t>
        <a:bodyPr/>
        <a:lstStyle/>
        <a:p>
          <a:endParaRPr lang="da-DK"/>
        </a:p>
      </dgm:t>
    </dgm:pt>
    <dgm:pt modelId="{5090F994-7C1B-48E3-8C86-61E4A5958C51}">
      <dgm:prSet phldrT="[Tekst]" custT="1"/>
      <dgm:spPr/>
      <dgm:t>
        <a:bodyPr/>
        <a:lstStyle/>
        <a:p>
          <a:r>
            <a:rPr lang="da-DK" sz="1050" dirty="0"/>
            <a:t>Lone Thingstrup Mathieu</a:t>
          </a:r>
        </a:p>
        <a:p>
          <a:r>
            <a:rPr lang="da-DK" sz="1050" dirty="0"/>
            <a:t>Pædagogisk Leder</a:t>
          </a:r>
        </a:p>
        <a:p>
          <a:r>
            <a:rPr lang="da-DK" sz="1050" dirty="0"/>
            <a:t>Thisted</a:t>
          </a:r>
        </a:p>
      </dgm:t>
    </dgm:pt>
    <dgm:pt modelId="{69ED2A71-8C59-4ADC-8B7A-232DC5366BA3}" type="parTrans" cxnId="{2C930F85-8A23-4E31-A1A1-02299E3590A2}">
      <dgm:prSet/>
      <dgm:spPr/>
      <dgm:t>
        <a:bodyPr/>
        <a:lstStyle/>
        <a:p>
          <a:endParaRPr lang="da-DK"/>
        </a:p>
      </dgm:t>
    </dgm:pt>
    <dgm:pt modelId="{3835A76C-5FCC-40B2-BFF0-79BD7DE7FF9D}" type="sibTrans" cxnId="{2C930F85-8A23-4E31-A1A1-02299E3590A2}">
      <dgm:prSet/>
      <dgm:spPr/>
      <dgm:t>
        <a:bodyPr/>
        <a:lstStyle/>
        <a:p>
          <a:endParaRPr lang="da-DK"/>
        </a:p>
      </dgm:t>
    </dgm:pt>
    <dgm:pt modelId="{FC90180A-205C-4850-8628-100DDB81C08C}">
      <dgm:prSet phldrT="[Tekst]" custT="1"/>
      <dgm:spPr/>
      <dgm:t>
        <a:bodyPr/>
        <a:lstStyle/>
        <a:p>
          <a:r>
            <a:rPr lang="da-DK" sz="1050" dirty="0"/>
            <a:t>Lene Viborg </a:t>
          </a:r>
          <a:r>
            <a:rPr lang="da-DK" sz="1050" dirty="0" err="1"/>
            <a:t>Hedver</a:t>
          </a:r>
          <a:endParaRPr lang="da-DK" sz="1050" dirty="0"/>
        </a:p>
        <a:p>
          <a:r>
            <a:rPr lang="da-DK" sz="1050" dirty="0"/>
            <a:t>Pædagogisk Leder</a:t>
          </a:r>
        </a:p>
        <a:p>
          <a:r>
            <a:rPr lang="da-DK" sz="1050" dirty="0"/>
            <a:t>Jammerbugt</a:t>
          </a:r>
        </a:p>
      </dgm:t>
    </dgm:pt>
    <dgm:pt modelId="{CCDFC3A8-3FDB-4744-A7EB-EDB3D8218A66}" type="parTrans" cxnId="{3DA57820-5D19-4A72-B5C4-A851DC7182B3}">
      <dgm:prSet/>
      <dgm:spPr/>
      <dgm:t>
        <a:bodyPr/>
        <a:lstStyle/>
        <a:p>
          <a:endParaRPr lang="da-DK"/>
        </a:p>
      </dgm:t>
    </dgm:pt>
    <dgm:pt modelId="{0A9A9648-1333-4BA5-89DA-275488570A58}" type="sibTrans" cxnId="{3DA57820-5D19-4A72-B5C4-A851DC7182B3}">
      <dgm:prSet/>
      <dgm:spPr/>
      <dgm:t>
        <a:bodyPr/>
        <a:lstStyle/>
        <a:p>
          <a:endParaRPr lang="da-DK"/>
        </a:p>
      </dgm:t>
    </dgm:pt>
    <dgm:pt modelId="{22ABDF96-09A0-40A7-A9DD-63A9A60802E1}">
      <dgm:prSet phldrT="[Tekst]" custT="1"/>
      <dgm:spPr/>
      <dgm:t>
        <a:bodyPr/>
        <a:lstStyle/>
        <a:p>
          <a:r>
            <a:rPr lang="da-DK" sz="1000" b="1" dirty="0"/>
            <a:t>Bestyrelsen for FGU Nordvest</a:t>
          </a:r>
        </a:p>
      </dgm:t>
    </dgm:pt>
    <dgm:pt modelId="{C5366D65-C386-4BC1-8280-B53D275F8E96}" type="parTrans" cxnId="{366F6ADA-1A89-4446-9DE7-AD874162B724}">
      <dgm:prSet/>
      <dgm:spPr/>
      <dgm:t>
        <a:bodyPr/>
        <a:lstStyle/>
        <a:p>
          <a:endParaRPr lang="da-DK"/>
        </a:p>
      </dgm:t>
    </dgm:pt>
    <dgm:pt modelId="{869BB55B-1871-4A52-B538-F54C27C8ABE1}" type="sibTrans" cxnId="{366F6ADA-1A89-4446-9DE7-AD874162B724}">
      <dgm:prSet/>
      <dgm:spPr/>
      <dgm:t>
        <a:bodyPr/>
        <a:lstStyle/>
        <a:p>
          <a:endParaRPr lang="da-DK"/>
        </a:p>
      </dgm:t>
    </dgm:pt>
    <dgm:pt modelId="{00E1F6E0-68A7-4ED3-ACFA-9E41AA69EA61}">
      <dgm:prSet phldrT="[Tekst]" custT="1"/>
      <dgm:spPr/>
      <dgm:t>
        <a:bodyPr/>
        <a:lstStyle/>
        <a:p>
          <a:r>
            <a:rPr lang="da-DK" sz="1050" dirty="0"/>
            <a:t>Ann Hvid Skouboe</a:t>
          </a:r>
        </a:p>
        <a:p>
          <a:r>
            <a:rPr lang="da-DK" sz="1050" dirty="0"/>
            <a:t>Forstander</a:t>
          </a:r>
        </a:p>
        <a:p>
          <a:r>
            <a:rPr lang="da-DK" sz="1050" dirty="0"/>
            <a:t>FGU Nordvest</a:t>
          </a:r>
        </a:p>
      </dgm:t>
    </dgm:pt>
    <dgm:pt modelId="{EBC9FFCB-4840-453F-B748-DD76CA8396FB}" type="parTrans" cxnId="{4E52B47B-FFD5-4F24-AE41-51310CFADC0C}">
      <dgm:prSet/>
      <dgm:spPr/>
      <dgm:t>
        <a:bodyPr/>
        <a:lstStyle/>
        <a:p>
          <a:endParaRPr lang="da-DK"/>
        </a:p>
      </dgm:t>
    </dgm:pt>
    <dgm:pt modelId="{2F9CF9C3-1F7A-4E49-80B9-84C4AB0BDA05}" type="sibTrans" cxnId="{4E52B47B-FFD5-4F24-AE41-51310CFADC0C}">
      <dgm:prSet/>
      <dgm:spPr/>
      <dgm:t>
        <a:bodyPr/>
        <a:lstStyle/>
        <a:p>
          <a:endParaRPr lang="da-DK"/>
        </a:p>
      </dgm:t>
    </dgm:pt>
    <dgm:pt modelId="{A2B33602-717F-4183-870A-E43AB32DEBB7}" type="pres">
      <dgm:prSet presAssocID="{BBE90C3E-D00E-4B4E-8FA9-FB4919F532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90ECC6-50BC-4341-952A-437E6809DC0C}" type="pres">
      <dgm:prSet presAssocID="{22ABDF96-09A0-40A7-A9DD-63A9A60802E1}" presName="hierRoot1" presStyleCnt="0">
        <dgm:presLayoutVars>
          <dgm:hierBranch val="init"/>
        </dgm:presLayoutVars>
      </dgm:prSet>
      <dgm:spPr/>
    </dgm:pt>
    <dgm:pt modelId="{016F56CB-F6FD-4D9A-BA30-4B81F998A2A9}" type="pres">
      <dgm:prSet presAssocID="{22ABDF96-09A0-40A7-A9DD-63A9A60802E1}" presName="rootComposite1" presStyleCnt="0"/>
      <dgm:spPr/>
    </dgm:pt>
    <dgm:pt modelId="{3A1A1AF2-2D43-4EBF-9F6C-67DBD481F736}" type="pres">
      <dgm:prSet presAssocID="{22ABDF96-09A0-40A7-A9DD-63A9A60802E1}" presName="rootText1" presStyleLbl="node0" presStyleIdx="0" presStyleCnt="1" custScaleY="54894" custLinFactNeighborX="-2506" custLinFactNeighborY="5487">
        <dgm:presLayoutVars>
          <dgm:chMax/>
          <dgm:chPref val="3"/>
        </dgm:presLayoutVars>
      </dgm:prSet>
      <dgm:spPr/>
    </dgm:pt>
    <dgm:pt modelId="{6F483592-A66F-496C-A17D-E0E4A3FDB19E}" type="pres">
      <dgm:prSet presAssocID="{22ABDF96-09A0-40A7-A9DD-63A9A60802E1}" presName="titleText1" presStyleLbl="fgAcc0" presStyleIdx="0" presStyleCnt="1" custLinFactX="38429" custLinFactNeighborX="100000" custLinFactNeighborY="74911">
        <dgm:presLayoutVars>
          <dgm:chMax val="0"/>
          <dgm:chPref val="0"/>
        </dgm:presLayoutVars>
      </dgm:prSet>
      <dgm:spPr/>
    </dgm:pt>
    <dgm:pt modelId="{1FCF265A-7319-43D6-BAE4-EE7AB1E2872F}" type="pres">
      <dgm:prSet presAssocID="{22ABDF96-09A0-40A7-A9DD-63A9A60802E1}" presName="rootConnector1" presStyleLbl="node1" presStyleIdx="0" presStyleCnt="4"/>
      <dgm:spPr/>
    </dgm:pt>
    <dgm:pt modelId="{147D6D89-9CE7-4C83-A5DE-060110BE367A}" type="pres">
      <dgm:prSet presAssocID="{22ABDF96-09A0-40A7-A9DD-63A9A60802E1}" presName="hierChild2" presStyleCnt="0"/>
      <dgm:spPr/>
    </dgm:pt>
    <dgm:pt modelId="{FE911DCE-9C27-4A96-80DC-EF15D5B323AC}" type="pres">
      <dgm:prSet presAssocID="{EBC9FFCB-4840-453F-B748-DD76CA8396FB}" presName="Name37" presStyleLbl="parChTrans1D2" presStyleIdx="0" presStyleCnt="1"/>
      <dgm:spPr/>
    </dgm:pt>
    <dgm:pt modelId="{A7DF623F-FD45-4C85-9DDF-731C64906DAE}" type="pres">
      <dgm:prSet presAssocID="{00E1F6E0-68A7-4ED3-ACFA-9E41AA69EA61}" presName="hierRoot2" presStyleCnt="0">
        <dgm:presLayoutVars>
          <dgm:hierBranch val="init"/>
        </dgm:presLayoutVars>
      </dgm:prSet>
      <dgm:spPr/>
    </dgm:pt>
    <dgm:pt modelId="{09306DD5-4A1B-4E54-B745-D5BB8669D578}" type="pres">
      <dgm:prSet presAssocID="{00E1F6E0-68A7-4ED3-ACFA-9E41AA69EA61}" presName="rootComposite" presStyleCnt="0"/>
      <dgm:spPr/>
    </dgm:pt>
    <dgm:pt modelId="{1850735B-1151-4238-B456-0C5E0FD83D28}" type="pres">
      <dgm:prSet presAssocID="{00E1F6E0-68A7-4ED3-ACFA-9E41AA69EA61}" presName="rootText" presStyleLbl="node1" presStyleIdx="0" presStyleCnt="4" custLinFactNeighborX="-2506" custLinFactNeighborY="-36154">
        <dgm:presLayoutVars>
          <dgm:chMax/>
          <dgm:chPref val="3"/>
        </dgm:presLayoutVars>
      </dgm:prSet>
      <dgm:spPr/>
    </dgm:pt>
    <dgm:pt modelId="{A46990E8-AF56-4393-A219-5AA5840C9748}" type="pres">
      <dgm:prSet presAssocID="{00E1F6E0-68A7-4ED3-ACFA-9E41AA69EA61}" presName="titleText2" presStyleLbl="fgAcc1" presStyleIdx="0" presStyleCnt="4" custLinFactX="57093" custLinFactY="-100000" custLinFactNeighborX="100000" custLinFactNeighborY="-141345">
        <dgm:presLayoutVars>
          <dgm:chMax val="0"/>
          <dgm:chPref val="0"/>
        </dgm:presLayoutVars>
      </dgm:prSet>
      <dgm:spPr/>
    </dgm:pt>
    <dgm:pt modelId="{C917724D-5478-4083-93E3-1A623DA50762}" type="pres">
      <dgm:prSet presAssocID="{00E1F6E0-68A7-4ED3-ACFA-9E41AA69EA61}" presName="rootConnector" presStyleLbl="node2" presStyleIdx="0" presStyleCnt="0"/>
      <dgm:spPr/>
    </dgm:pt>
    <dgm:pt modelId="{572B374F-A3A2-483F-959B-39246263F208}" type="pres">
      <dgm:prSet presAssocID="{00E1F6E0-68A7-4ED3-ACFA-9E41AA69EA61}" presName="hierChild4" presStyleCnt="0"/>
      <dgm:spPr/>
    </dgm:pt>
    <dgm:pt modelId="{A86F2B94-7F2E-47BF-9FFD-EC476DF57398}" type="pres">
      <dgm:prSet presAssocID="{F0A0740D-A555-4F2E-A735-EFB956FCE76A}" presName="Name37" presStyleLbl="parChTrans1D3" presStyleIdx="0" presStyleCnt="4"/>
      <dgm:spPr/>
    </dgm:pt>
    <dgm:pt modelId="{4B4279FD-38EB-4AD3-A0AE-7C879BE9E732}" type="pres">
      <dgm:prSet presAssocID="{4ED4FFB9-F8B8-4AC8-9B73-4613BD59B1D9}" presName="hierRoot2" presStyleCnt="0">
        <dgm:presLayoutVars>
          <dgm:hierBranch val="init"/>
        </dgm:presLayoutVars>
      </dgm:prSet>
      <dgm:spPr/>
    </dgm:pt>
    <dgm:pt modelId="{4AC6CF1E-3F12-4A9A-B45C-CDC1CE76AAC5}" type="pres">
      <dgm:prSet presAssocID="{4ED4FFB9-F8B8-4AC8-9B73-4613BD59B1D9}" presName="rootComposite" presStyleCnt="0"/>
      <dgm:spPr/>
    </dgm:pt>
    <dgm:pt modelId="{AAB8E08D-FCE2-454E-85D7-27686A9578EA}" type="pres">
      <dgm:prSet presAssocID="{4ED4FFB9-F8B8-4AC8-9B73-4613BD59B1D9}" presName="rootText" presStyleLbl="node1" presStyleIdx="1" presStyleCnt="4">
        <dgm:presLayoutVars>
          <dgm:chMax/>
          <dgm:chPref val="3"/>
        </dgm:presLayoutVars>
      </dgm:prSet>
      <dgm:spPr/>
    </dgm:pt>
    <dgm:pt modelId="{ADC295A4-8A60-4985-B395-BC425624DEDB}" type="pres">
      <dgm:prSet presAssocID="{4ED4FFB9-F8B8-4AC8-9B73-4613BD59B1D9}" presName="titleText2" presStyleLbl="fgAcc1" presStyleIdx="1" presStyleCnt="4" custLinFactX="100000" custLinFactY="-600000" custLinFactNeighborX="187498" custLinFactNeighborY="-648938">
        <dgm:presLayoutVars>
          <dgm:chMax val="0"/>
          <dgm:chPref val="0"/>
        </dgm:presLayoutVars>
      </dgm:prSet>
      <dgm:spPr/>
    </dgm:pt>
    <dgm:pt modelId="{F4D840E0-4B58-4F83-A115-DFD7411A114B}" type="pres">
      <dgm:prSet presAssocID="{4ED4FFB9-F8B8-4AC8-9B73-4613BD59B1D9}" presName="rootConnector" presStyleLbl="node3" presStyleIdx="0" presStyleCnt="0"/>
      <dgm:spPr/>
    </dgm:pt>
    <dgm:pt modelId="{760EAC86-EAE8-4EE7-AE80-CAF38C10681D}" type="pres">
      <dgm:prSet presAssocID="{4ED4FFB9-F8B8-4AC8-9B73-4613BD59B1D9}" presName="hierChild4" presStyleCnt="0"/>
      <dgm:spPr/>
    </dgm:pt>
    <dgm:pt modelId="{0160145F-26BB-4A7E-8192-0FFF24BFCF37}" type="pres">
      <dgm:prSet presAssocID="{4ED4FFB9-F8B8-4AC8-9B73-4613BD59B1D9}" presName="hierChild5" presStyleCnt="0"/>
      <dgm:spPr/>
    </dgm:pt>
    <dgm:pt modelId="{E5E633D0-A3B6-4F0A-AD44-DCFC7BA4C027}" type="pres">
      <dgm:prSet presAssocID="{69ED2A71-8C59-4ADC-8B7A-232DC5366BA3}" presName="Name37" presStyleLbl="parChTrans1D3" presStyleIdx="1" presStyleCnt="4"/>
      <dgm:spPr/>
    </dgm:pt>
    <dgm:pt modelId="{87E01F9F-C3AB-47F0-9083-DFBF1272FBF9}" type="pres">
      <dgm:prSet presAssocID="{5090F994-7C1B-48E3-8C86-61E4A5958C51}" presName="hierRoot2" presStyleCnt="0">
        <dgm:presLayoutVars>
          <dgm:hierBranch val="init"/>
        </dgm:presLayoutVars>
      </dgm:prSet>
      <dgm:spPr/>
    </dgm:pt>
    <dgm:pt modelId="{04BA54FE-888A-48C0-94A2-630061C92D09}" type="pres">
      <dgm:prSet presAssocID="{5090F994-7C1B-48E3-8C86-61E4A5958C51}" presName="rootComposite" presStyleCnt="0"/>
      <dgm:spPr/>
    </dgm:pt>
    <dgm:pt modelId="{96A37338-E165-4D2D-B282-9036EE9DCDFB}" type="pres">
      <dgm:prSet presAssocID="{5090F994-7C1B-48E3-8C86-61E4A5958C51}" presName="rootText" presStyleLbl="node1" presStyleIdx="2" presStyleCnt="4" custLinFactNeighborX="-2506" custLinFactNeighborY="3774">
        <dgm:presLayoutVars>
          <dgm:chMax/>
          <dgm:chPref val="3"/>
        </dgm:presLayoutVars>
      </dgm:prSet>
      <dgm:spPr/>
    </dgm:pt>
    <dgm:pt modelId="{45D5F9C0-062E-49E2-B4CF-F08FD6BB9DBA}" type="pres">
      <dgm:prSet presAssocID="{5090F994-7C1B-48E3-8C86-61E4A5958C51}" presName="titleText2" presStyleLbl="fgAcc1" presStyleIdx="2" presStyleCnt="4" custLinFactX="42117" custLinFactY="-600000" custLinFactNeighborX="100000" custLinFactNeighborY="-629708">
        <dgm:presLayoutVars>
          <dgm:chMax val="0"/>
          <dgm:chPref val="0"/>
        </dgm:presLayoutVars>
      </dgm:prSet>
      <dgm:spPr/>
    </dgm:pt>
    <dgm:pt modelId="{B551CEB0-460A-452A-8686-8EE640466A3D}" type="pres">
      <dgm:prSet presAssocID="{5090F994-7C1B-48E3-8C86-61E4A5958C51}" presName="rootConnector" presStyleLbl="node3" presStyleIdx="0" presStyleCnt="0"/>
      <dgm:spPr/>
    </dgm:pt>
    <dgm:pt modelId="{ACA3A145-5D6E-4886-8310-347D0F5F2ACA}" type="pres">
      <dgm:prSet presAssocID="{5090F994-7C1B-48E3-8C86-61E4A5958C51}" presName="hierChild4" presStyleCnt="0"/>
      <dgm:spPr/>
    </dgm:pt>
    <dgm:pt modelId="{1E2BBD2F-8142-44F0-BFA0-330D2BCA5E45}" type="pres">
      <dgm:prSet presAssocID="{5090F994-7C1B-48E3-8C86-61E4A5958C51}" presName="hierChild5" presStyleCnt="0"/>
      <dgm:spPr/>
    </dgm:pt>
    <dgm:pt modelId="{6C73AF97-4BC6-409A-A7BE-C8549592B8C0}" type="pres">
      <dgm:prSet presAssocID="{CCDFC3A8-3FDB-4744-A7EB-EDB3D8218A66}" presName="Name37" presStyleLbl="parChTrans1D3" presStyleIdx="2" presStyleCnt="4"/>
      <dgm:spPr/>
    </dgm:pt>
    <dgm:pt modelId="{5C9FE306-BA94-4AD8-B7EB-78DECB314140}" type="pres">
      <dgm:prSet presAssocID="{FC90180A-205C-4850-8628-100DDB81C08C}" presName="hierRoot2" presStyleCnt="0">
        <dgm:presLayoutVars>
          <dgm:hierBranch val="init"/>
        </dgm:presLayoutVars>
      </dgm:prSet>
      <dgm:spPr/>
    </dgm:pt>
    <dgm:pt modelId="{A61C74B0-16FA-4852-8324-003F5B47BA62}" type="pres">
      <dgm:prSet presAssocID="{FC90180A-205C-4850-8628-100DDB81C08C}" presName="rootComposite" presStyleCnt="0"/>
      <dgm:spPr/>
    </dgm:pt>
    <dgm:pt modelId="{1E6EB68C-0F30-4529-B694-34D1E5420588}" type="pres">
      <dgm:prSet presAssocID="{FC90180A-205C-4850-8628-100DDB81C08C}" presName="rootText" presStyleLbl="node1" presStyleIdx="3" presStyleCnt="4">
        <dgm:presLayoutVars>
          <dgm:chMax/>
          <dgm:chPref val="3"/>
        </dgm:presLayoutVars>
      </dgm:prSet>
      <dgm:spPr/>
    </dgm:pt>
    <dgm:pt modelId="{319084D3-2D88-4F69-8963-A0D88035AE6D}" type="pres">
      <dgm:prSet presAssocID="{FC90180A-205C-4850-8628-100DDB81C08C}" presName="titleText2" presStyleLbl="fgAcc1" presStyleIdx="3" presStyleCnt="4" custLinFactY="-600000" custLinFactNeighborX="-6952" custLinFactNeighborY="-648938">
        <dgm:presLayoutVars>
          <dgm:chMax val="0"/>
          <dgm:chPref val="0"/>
        </dgm:presLayoutVars>
      </dgm:prSet>
      <dgm:spPr/>
    </dgm:pt>
    <dgm:pt modelId="{AA3DFB1F-6307-4A76-9D13-DBDB14DF7C64}" type="pres">
      <dgm:prSet presAssocID="{FC90180A-205C-4850-8628-100DDB81C08C}" presName="rootConnector" presStyleLbl="node3" presStyleIdx="0" presStyleCnt="0"/>
      <dgm:spPr/>
    </dgm:pt>
    <dgm:pt modelId="{0B3DFDA3-742F-4D36-BA69-2C679E8D78F6}" type="pres">
      <dgm:prSet presAssocID="{FC90180A-205C-4850-8628-100DDB81C08C}" presName="hierChild4" presStyleCnt="0"/>
      <dgm:spPr/>
    </dgm:pt>
    <dgm:pt modelId="{F9E30E5D-A4C6-4622-BCE6-6F22C2D5F14E}" type="pres">
      <dgm:prSet presAssocID="{FC90180A-205C-4850-8628-100DDB81C08C}" presName="hierChild5" presStyleCnt="0"/>
      <dgm:spPr/>
    </dgm:pt>
    <dgm:pt modelId="{E20D0BAC-2B1C-4C0B-BC87-66B1ABB16C7E}" type="pres">
      <dgm:prSet presAssocID="{00E1F6E0-68A7-4ED3-ACFA-9E41AA69EA61}" presName="hierChild5" presStyleCnt="0"/>
      <dgm:spPr/>
    </dgm:pt>
    <dgm:pt modelId="{5D0903C9-AFCA-45C0-B860-DE99374B32D9}" type="pres">
      <dgm:prSet presAssocID="{003E82B3-18FF-4AA4-A0E4-0BD7CF10FF8A}" presName="Name96" presStyleLbl="parChTrans1D3" presStyleIdx="3" presStyleCnt="4"/>
      <dgm:spPr/>
    </dgm:pt>
    <dgm:pt modelId="{35E6B1EA-7958-4E99-A95B-A5A22B62738E}" type="pres">
      <dgm:prSet presAssocID="{B40FC1DD-036C-4F3B-8C68-7AE24DE5B8E6}" presName="hierRoot3" presStyleCnt="0">
        <dgm:presLayoutVars>
          <dgm:hierBranch val="init"/>
        </dgm:presLayoutVars>
      </dgm:prSet>
      <dgm:spPr/>
    </dgm:pt>
    <dgm:pt modelId="{67BA37B9-AB65-4448-B0A8-C8D843774800}" type="pres">
      <dgm:prSet presAssocID="{B40FC1DD-036C-4F3B-8C68-7AE24DE5B8E6}" presName="rootComposite3" presStyleCnt="0"/>
      <dgm:spPr/>
    </dgm:pt>
    <dgm:pt modelId="{E76D7AA2-CD8C-4CF9-B0AC-E8EE68198B72}" type="pres">
      <dgm:prSet presAssocID="{B40FC1DD-036C-4F3B-8C68-7AE24DE5B8E6}" presName="rootText3" presStyleLbl="asst1" presStyleIdx="0" presStyleCnt="1" custScaleX="177046" custLinFactNeighborX="-18190" custLinFactNeighborY="-36858">
        <dgm:presLayoutVars>
          <dgm:chPref val="3"/>
        </dgm:presLayoutVars>
      </dgm:prSet>
      <dgm:spPr>
        <a:prstGeom prst="ellipse">
          <a:avLst/>
        </a:prstGeom>
      </dgm:spPr>
    </dgm:pt>
    <dgm:pt modelId="{CEC143D0-F450-4116-96BC-216DFECDFD80}" type="pres">
      <dgm:prSet presAssocID="{B40FC1DD-036C-4F3B-8C68-7AE24DE5B8E6}" presName="titleText3" presStyleLbl="fgAcc2" presStyleIdx="0" presStyleCnt="1" custLinFactX="100000" custLinFactY="-400000" custLinFactNeighborX="112963" custLinFactNeighborY="-414065">
        <dgm:presLayoutVars>
          <dgm:chMax val="0"/>
          <dgm:chPref val="0"/>
        </dgm:presLayoutVars>
      </dgm:prSet>
      <dgm:spPr/>
    </dgm:pt>
    <dgm:pt modelId="{4F366B6F-AAF9-4D20-8919-2D9800FCCF29}" type="pres">
      <dgm:prSet presAssocID="{B40FC1DD-036C-4F3B-8C68-7AE24DE5B8E6}" presName="rootConnector3" presStyleLbl="asst2" presStyleIdx="0" presStyleCnt="0"/>
      <dgm:spPr/>
    </dgm:pt>
    <dgm:pt modelId="{BC3DCC78-B577-4C25-8F71-4EF18AA7493C}" type="pres">
      <dgm:prSet presAssocID="{B40FC1DD-036C-4F3B-8C68-7AE24DE5B8E6}" presName="hierChild6" presStyleCnt="0"/>
      <dgm:spPr/>
    </dgm:pt>
    <dgm:pt modelId="{A68A7AC8-5246-4315-B8F9-81C676240705}" type="pres">
      <dgm:prSet presAssocID="{B40FC1DD-036C-4F3B-8C68-7AE24DE5B8E6}" presName="hierChild7" presStyleCnt="0"/>
      <dgm:spPr/>
    </dgm:pt>
    <dgm:pt modelId="{1DD25085-C706-4F11-922B-F7D88FBC33CD}" type="pres">
      <dgm:prSet presAssocID="{22ABDF96-09A0-40A7-A9DD-63A9A60802E1}" presName="hierChild3" presStyleCnt="0"/>
      <dgm:spPr/>
    </dgm:pt>
  </dgm:ptLst>
  <dgm:cxnLst>
    <dgm:cxn modelId="{0FAEB70B-E19B-4496-B0ED-30A37244987F}" type="presOf" srcId="{BBE90C3E-D00E-4B4E-8FA9-FB4919F5321F}" destId="{A2B33602-717F-4183-870A-E43AB32DEBB7}" srcOrd="0" destOrd="0" presId="urn:microsoft.com/office/officeart/2008/layout/NameandTitleOrganizationalChart"/>
    <dgm:cxn modelId="{C808470D-A9F0-4D71-8DCC-8E4B08F3B37F}" srcId="{00E1F6E0-68A7-4ED3-ACFA-9E41AA69EA61}" destId="{4ED4FFB9-F8B8-4AC8-9B73-4613BD59B1D9}" srcOrd="1" destOrd="0" parTransId="{F0A0740D-A555-4F2E-A735-EFB956FCE76A}" sibTransId="{BBBED07F-A09C-446B-8237-20872A93BA12}"/>
    <dgm:cxn modelId="{E923631C-F28F-4F34-8BD7-00BFDCCFE647}" type="presOf" srcId="{F0A0740D-A555-4F2E-A735-EFB956FCE76A}" destId="{A86F2B94-7F2E-47BF-9FFD-EC476DF57398}" srcOrd="0" destOrd="0" presId="urn:microsoft.com/office/officeart/2008/layout/NameandTitleOrganizationalChart"/>
    <dgm:cxn modelId="{3DA57820-5D19-4A72-B5C4-A851DC7182B3}" srcId="{00E1F6E0-68A7-4ED3-ACFA-9E41AA69EA61}" destId="{FC90180A-205C-4850-8628-100DDB81C08C}" srcOrd="3" destOrd="0" parTransId="{CCDFC3A8-3FDB-4744-A7EB-EDB3D8218A66}" sibTransId="{0A9A9648-1333-4BA5-89DA-275488570A58}"/>
    <dgm:cxn modelId="{49014238-4C99-47B4-BDA6-A1E5F4D46CF4}" type="presOf" srcId="{2F9CF9C3-1F7A-4E49-80B9-84C4AB0BDA05}" destId="{A46990E8-AF56-4393-A219-5AA5840C9748}" srcOrd="0" destOrd="0" presId="urn:microsoft.com/office/officeart/2008/layout/NameandTitleOrganizationalChart"/>
    <dgm:cxn modelId="{6F685A60-44FD-4EB2-A311-2044338EA4C2}" type="presOf" srcId="{00E1F6E0-68A7-4ED3-ACFA-9E41AA69EA61}" destId="{C917724D-5478-4083-93E3-1A623DA50762}" srcOrd="1" destOrd="0" presId="urn:microsoft.com/office/officeart/2008/layout/NameandTitleOrganizationalChart"/>
    <dgm:cxn modelId="{CD0B1E63-09F5-4223-9DBA-789A26D7A73A}" type="presOf" srcId="{22ABDF96-09A0-40A7-A9DD-63A9A60802E1}" destId="{3A1A1AF2-2D43-4EBF-9F6C-67DBD481F736}" srcOrd="0" destOrd="0" presId="urn:microsoft.com/office/officeart/2008/layout/NameandTitleOrganizationalChart"/>
    <dgm:cxn modelId="{2B07414B-E2C7-4DBC-AF8F-F823A1FE539A}" type="presOf" srcId="{00E1F6E0-68A7-4ED3-ACFA-9E41AA69EA61}" destId="{1850735B-1151-4238-B456-0C5E0FD83D28}" srcOrd="0" destOrd="0" presId="urn:microsoft.com/office/officeart/2008/layout/NameandTitleOrganizationalChart"/>
    <dgm:cxn modelId="{D5E02050-CE15-47A0-9DE2-A98E64343822}" type="presOf" srcId="{3835A76C-5FCC-40B2-BFF0-79BD7DE7FF9D}" destId="{45D5F9C0-062E-49E2-B4CF-F08FD6BB9DBA}" srcOrd="0" destOrd="0" presId="urn:microsoft.com/office/officeart/2008/layout/NameandTitleOrganizationalChart"/>
    <dgm:cxn modelId="{86944672-C23D-4872-A0FE-054CF235D054}" type="presOf" srcId="{0A9A9648-1333-4BA5-89DA-275488570A58}" destId="{319084D3-2D88-4F69-8963-A0D88035AE6D}" srcOrd="0" destOrd="0" presId="urn:microsoft.com/office/officeart/2008/layout/NameandTitleOrganizationalChart"/>
    <dgm:cxn modelId="{80135073-9590-4A4F-9B73-ED88511CB01A}" srcId="{00E1F6E0-68A7-4ED3-ACFA-9E41AA69EA61}" destId="{B40FC1DD-036C-4F3B-8C68-7AE24DE5B8E6}" srcOrd="0" destOrd="0" parTransId="{003E82B3-18FF-4AA4-A0E4-0BD7CF10FF8A}" sibTransId="{B108F0C5-6C4E-4D2E-BA99-4B8E4504A4D4}"/>
    <dgm:cxn modelId="{BB0F0977-5945-47CC-B118-030B52B9F0D6}" type="presOf" srcId="{4ED4FFB9-F8B8-4AC8-9B73-4613BD59B1D9}" destId="{AAB8E08D-FCE2-454E-85D7-27686A9578EA}" srcOrd="0" destOrd="0" presId="urn:microsoft.com/office/officeart/2008/layout/NameandTitleOrganizationalChart"/>
    <dgm:cxn modelId="{4E52B47B-FFD5-4F24-AE41-51310CFADC0C}" srcId="{22ABDF96-09A0-40A7-A9DD-63A9A60802E1}" destId="{00E1F6E0-68A7-4ED3-ACFA-9E41AA69EA61}" srcOrd="0" destOrd="0" parTransId="{EBC9FFCB-4840-453F-B748-DD76CA8396FB}" sibTransId="{2F9CF9C3-1F7A-4E49-80B9-84C4AB0BDA05}"/>
    <dgm:cxn modelId="{F304A184-B7FE-4D80-9DCB-D20B60A8B6E8}" type="presOf" srcId="{B40FC1DD-036C-4F3B-8C68-7AE24DE5B8E6}" destId="{E76D7AA2-CD8C-4CF9-B0AC-E8EE68198B72}" srcOrd="0" destOrd="0" presId="urn:microsoft.com/office/officeart/2008/layout/NameandTitleOrganizationalChart"/>
    <dgm:cxn modelId="{2C930F85-8A23-4E31-A1A1-02299E3590A2}" srcId="{00E1F6E0-68A7-4ED3-ACFA-9E41AA69EA61}" destId="{5090F994-7C1B-48E3-8C86-61E4A5958C51}" srcOrd="2" destOrd="0" parTransId="{69ED2A71-8C59-4ADC-8B7A-232DC5366BA3}" sibTransId="{3835A76C-5FCC-40B2-BFF0-79BD7DE7FF9D}"/>
    <dgm:cxn modelId="{A962B185-0BB8-47B4-A2BF-171CEA8788BA}" type="presOf" srcId="{003E82B3-18FF-4AA4-A0E4-0BD7CF10FF8A}" destId="{5D0903C9-AFCA-45C0-B860-DE99374B32D9}" srcOrd="0" destOrd="0" presId="urn:microsoft.com/office/officeart/2008/layout/NameandTitleOrganizationalChart"/>
    <dgm:cxn modelId="{1559CB88-B799-41EF-9D1A-BF394DAC2CBA}" type="presOf" srcId="{5090F994-7C1B-48E3-8C86-61E4A5958C51}" destId="{B551CEB0-460A-452A-8686-8EE640466A3D}" srcOrd="1" destOrd="0" presId="urn:microsoft.com/office/officeart/2008/layout/NameandTitleOrganizationalChart"/>
    <dgm:cxn modelId="{1ED0E68F-4B95-4B4D-816F-7DDF59EB477F}" type="presOf" srcId="{B108F0C5-6C4E-4D2E-BA99-4B8E4504A4D4}" destId="{CEC143D0-F450-4116-96BC-216DFECDFD80}" srcOrd="0" destOrd="0" presId="urn:microsoft.com/office/officeart/2008/layout/NameandTitleOrganizationalChart"/>
    <dgm:cxn modelId="{3D14099D-D9FC-41B4-ABCE-5190080AA568}" type="presOf" srcId="{22ABDF96-09A0-40A7-A9DD-63A9A60802E1}" destId="{1FCF265A-7319-43D6-BAE4-EE7AB1E2872F}" srcOrd="1" destOrd="0" presId="urn:microsoft.com/office/officeart/2008/layout/NameandTitleOrganizationalChart"/>
    <dgm:cxn modelId="{1A4494B0-0A4B-44C2-B289-8D072E834C0D}" type="presOf" srcId="{FC90180A-205C-4850-8628-100DDB81C08C}" destId="{1E6EB68C-0F30-4529-B694-34D1E5420588}" srcOrd="0" destOrd="0" presId="urn:microsoft.com/office/officeart/2008/layout/NameandTitleOrganizationalChart"/>
    <dgm:cxn modelId="{A56C00B2-5250-449A-B80B-A20BEC492900}" type="presOf" srcId="{69ED2A71-8C59-4ADC-8B7A-232DC5366BA3}" destId="{E5E633D0-A3B6-4F0A-AD44-DCFC7BA4C027}" srcOrd="0" destOrd="0" presId="urn:microsoft.com/office/officeart/2008/layout/NameandTitleOrganizationalChart"/>
    <dgm:cxn modelId="{FAE389C3-CA12-42C6-B7E3-4D580FB89071}" type="presOf" srcId="{BBBED07F-A09C-446B-8237-20872A93BA12}" destId="{ADC295A4-8A60-4985-B395-BC425624DEDB}" srcOrd="0" destOrd="0" presId="urn:microsoft.com/office/officeart/2008/layout/NameandTitleOrganizationalChart"/>
    <dgm:cxn modelId="{39B4CFC3-7012-4C0A-A79D-12844AE99A21}" type="presOf" srcId="{869BB55B-1871-4A52-B538-F54C27C8ABE1}" destId="{6F483592-A66F-496C-A17D-E0E4A3FDB19E}" srcOrd="0" destOrd="0" presId="urn:microsoft.com/office/officeart/2008/layout/NameandTitleOrganizationalChart"/>
    <dgm:cxn modelId="{503C42C5-EF1C-4C1F-8AB2-B94BD93E3FA7}" type="presOf" srcId="{FC90180A-205C-4850-8628-100DDB81C08C}" destId="{AA3DFB1F-6307-4A76-9D13-DBDB14DF7C64}" srcOrd="1" destOrd="0" presId="urn:microsoft.com/office/officeart/2008/layout/NameandTitleOrganizationalChart"/>
    <dgm:cxn modelId="{5AA9C3C5-62B0-4344-B954-D33B8857539F}" type="presOf" srcId="{CCDFC3A8-3FDB-4744-A7EB-EDB3D8218A66}" destId="{6C73AF97-4BC6-409A-A7BE-C8549592B8C0}" srcOrd="0" destOrd="0" presId="urn:microsoft.com/office/officeart/2008/layout/NameandTitleOrganizationalChart"/>
    <dgm:cxn modelId="{366F6ADA-1A89-4446-9DE7-AD874162B724}" srcId="{BBE90C3E-D00E-4B4E-8FA9-FB4919F5321F}" destId="{22ABDF96-09A0-40A7-A9DD-63A9A60802E1}" srcOrd="0" destOrd="0" parTransId="{C5366D65-C386-4BC1-8280-B53D275F8E96}" sibTransId="{869BB55B-1871-4A52-B538-F54C27C8ABE1}"/>
    <dgm:cxn modelId="{07CE79DC-683D-445B-B688-51CE9504039D}" type="presOf" srcId="{B40FC1DD-036C-4F3B-8C68-7AE24DE5B8E6}" destId="{4F366B6F-AAF9-4D20-8919-2D9800FCCF29}" srcOrd="1" destOrd="0" presId="urn:microsoft.com/office/officeart/2008/layout/NameandTitleOrganizationalChart"/>
    <dgm:cxn modelId="{01F29EDF-DA6C-435E-8A64-573EE8674A72}" type="presOf" srcId="{5090F994-7C1B-48E3-8C86-61E4A5958C51}" destId="{96A37338-E165-4D2D-B282-9036EE9DCDFB}" srcOrd="0" destOrd="0" presId="urn:microsoft.com/office/officeart/2008/layout/NameandTitleOrganizationalChart"/>
    <dgm:cxn modelId="{A7BD8DE7-3441-48F2-B980-7266A5095538}" type="presOf" srcId="{EBC9FFCB-4840-453F-B748-DD76CA8396FB}" destId="{FE911DCE-9C27-4A96-80DC-EF15D5B323AC}" srcOrd="0" destOrd="0" presId="urn:microsoft.com/office/officeart/2008/layout/NameandTitleOrganizationalChart"/>
    <dgm:cxn modelId="{F9B789F0-D35A-479C-ACF4-0B69FDD59F7C}" type="presOf" srcId="{4ED4FFB9-F8B8-4AC8-9B73-4613BD59B1D9}" destId="{F4D840E0-4B58-4F83-A115-DFD7411A114B}" srcOrd="1" destOrd="0" presId="urn:microsoft.com/office/officeart/2008/layout/NameandTitleOrganizationalChart"/>
    <dgm:cxn modelId="{2EE6E409-4C06-439E-929B-F7C3527566CF}" type="presParOf" srcId="{A2B33602-717F-4183-870A-E43AB32DEBB7}" destId="{4890ECC6-50BC-4341-952A-437E6809DC0C}" srcOrd="0" destOrd="0" presId="urn:microsoft.com/office/officeart/2008/layout/NameandTitleOrganizationalChart"/>
    <dgm:cxn modelId="{785623F2-E62F-4FFE-BB24-2EFD60E64BEC}" type="presParOf" srcId="{4890ECC6-50BC-4341-952A-437E6809DC0C}" destId="{016F56CB-F6FD-4D9A-BA30-4B81F998A2A9}" srcOrd="0" destOrd="0" presId="urn:microsoft.com/office/officeart/2008/layout/NameandTitleOrganizationalChart"/>
    <dgm:cxn modelId="{B845220B-49A8-4772-9B18-E20C69AF35DC}" type="presParOf" srcId="{016F56CB-F6FD-4D9A-BA30-4B81F998A2A9}" destId="{3A1A1AF2-2D43-4EBF-9F6C-67DBD481F736}" srcOrd="0" destOrd="0" presId="urn:microsoft.com/office/officeart/2008/layout/NameandTitleOrganizationalChart"/>
    <dgm:cxn modelId="{B51FAFAD-0233-4C36-8DA7-94B187A2A0D6}" type="presParOf" srcId="{016F56CB-F6FD-4D9A-BA30-4B81F998A2A9}" destId="{6F483592-A66F-496C-A17D-E0E4A3FDB19E}" srcOrd="1" destOrd="0" presId="urn:microsoft.com/office/officeart/2008/layout/NameandTitleOrganizationalChart"/>
    <dgm:cxn modelId="{FC753FDF-2B8D-44BC-8273-3E766AA91FB9}" type="presParOf" srcId="{016F56CB-F6FD-4D9A-BA30-4B81F998A2A9}" destId="{1FCF265A-7319-43D6-BAE4-EE7AB1E2872F}" srcOrd="2" destOrd="0" presId="urn:microsoft.com/office/officeart/2008/layout/NameandTitleOrganizationalChart"/>
    <dgm:cxn modelId="{06E4720A-6898-4F9E-89B7-DEA3357E11FB}" type="presParOf" srcId="{4890ECC6-50BC-4341-952A-437E6809DC0C}" destId="{147D6D89-9CE7-4C83-A5DE-060110BE367A}" srcOrd="1" destOrd="0" presId="urn:microsoft.com/office/officeart/2008/layout/NameandTitleOrganizationalChart"/>
    <dgm:cxn modelId="{3C410762-9775-4078-A8AE-DDB45EAF065B}" type="presParOf" srcId="{147D6D89-9CE7-4C83-A5DE-060110BE367A}" destId="{FE911DCE-9C27-4A96-80DC-EF15D5B323AC}" srcOrd="0" destOrd="0" presId="urn:microsoft.com/office/officeart/2008/layout/NameandTitleOrganizationalChart"/>
    <dgm:cxn modelId="{09E37A7D-9075-4060-9277-02265B181A08}" type="presParOf" srcId="{147D6D89-9CE7-4C83-A5DE-060110BE367A}" destId="{A7DF623F-FD45-4C85-9DDF-731C64906DAE}" srcOrd="1" destOrd="0" presId="urn:microsoft.com/office/officeart/2008/layout/NameandTitleOrganizationalChart"/>
    <dgm:cxn modelId="{7ECA1CA7-7803-47B2-A534-EC661C4A090C}" type="presParOf" srcId="{A7DF623F-FD45-4C85-9DDF-731C64906DAE}" destId="{09306DD5-4A1B-4E54-B745-D5BB8669D578}" srcOrd="0" destOrd="0" presId="urn:microsoft.com/office/officeart/2008/layout/NameandTitleOrganizationalChart"/>
    <dgm:cxn modelId="{15EF834D-9965-4141-9703-83B98BD8C016}" type="presParOf" srcId="{09306DD5-4A1B-4E54-B745-D5BB8669D578}" destId="{1850735B-1151-4238-B456-0C5E0FD83D28}" srcOrd="0" destOrd="0" presId="urn:microsoft.com/office/officeart/2008/layout/NameandTitleOrganizationalChart"/>
    <dgm:cxn modelId="{3DD12D40-7F2A-4621-9557-232C4CA0C4A2}" type="presParOf" srcId="{09306DD5-4A1B-4E54-B745-D5BB8669D578}" destId="{A46990E8-AF56-4393-A219-5AA5840C9748}" srcOrd="1" destOrd="0" presId="urn:microsoft.com/office/officeart/2008/layout/NameandTitleOrganizationalChart"/>
    <dgm:cxn modelId="{1B16FDDC-AF2A-4B08-A9E3-5F68D2D2E32B}" type="presParOf" srcId="{09306DD5-4A1B-4E54-B745-D5BB8669D578}" destId="{C917724D-5478-4083-93E3-1A623DA50762}" srcOrd="2" destOrd="0" presId="urn:microsoft.com/office/officeart/2008/layout/NameandTitleOrganizationalChart"/>
    <dgm:cxn modelId="{60832802-BA48-4210-BCE3-FA198616DEF0}" type="presParOf" srcId="{A7DF623F-FD45-4C85-9DDF-731C64906DAE}" destId="{572B374F-A3A2-483F-959B-39246263F208}" srcOrd="1" destOrd="0" presId="urn:microsoft.com/office/officeart/2008/layout/NameandTitleOrganizationalChart"/>
    <dgm:cxn modelId="{F9053192-81D0-452C-AFC8-5B67D04FB12F}" type="presParOf" srcId="{572B374F-A3A2-483F-959B-39246263F208}" destId="{A86F2B94-7F2E-47BF-9FFD-EC476DF57398}" srcOrd="0" destOrd="0" presId="urn:microsoft.com/office/officeart/2008/layout/NameandTitleOrganizationalChart"/>
    <dgm:cxn modelId="{6D87B262-A527-4382-8570-6671034EEE17}" type="presParOf" srcId="{572B374F-A3A2-483F-959B-39246263F208}" destId="{4B4279FD-38EB-4AD3-A0AE-7C879BE9E732}" srcOrd="1" destOrd="0" presId="urn:microsoft.com/office/officeart/2008/layout/NameandTitleOrganizationalChart"/>
    <dgm:cxn modelId="{129547D4-12CB-4D83-9867-D13DB6046B58}" type="presParOf" srcId="{4B4279FD-38EB-4AD3-A0AE-7C879BE9E732}" destId="{4AC6CF1E-3F12-4A9A-B45C-CDC1CE76AAC5}" srcOrd="0" destOrd="0" presId="urn:microsoft.com/office/officeart/2008/layout/NameandTitleOrganizationalChart"/>
    <dgm:cxn modelId="{EEB307E3-A249-4600-9D9D-0ED24E37326A}" type="presParOf" srcId="{4AC6CF1E-3F12-4A9A-B45C-CDC1CE76AAC5}" destId="{AAB8E08D-FCE2-454E-85D7-27686A9578EA}" srcOrd="0" destOrd="0" presId="urn:microsoft.com/office/officeart/2008/layout/NameandTitleOrganizationalChart"/>
    <dgm:cxn modelId="{9BBE889B-F403-4586-91F0-5F19861D3E8F}" type="presParOf" srcId="{4AC6CF1E-3F12-4A9A-B45C-CDC1CE76AAC5}" destId="{ADC295A4-8A60-4985-B395-BC425624DEDB}" srcOrd="1" destOrd="0" presId="urn:microsoft.com/office/officeart/2008/layout/NameandTitleOrganizationalChart"/>
    <dgm:cxn modelId="{C15092C0-524C-4733-8EB6-38AAFB48D691}" type="presParOf" srcId="{4AC6CF1E-3F12-4A9A-B45C-CDC1CE76AAC5}" destId="{F4D840E0-4B58-4F83-A115-DFD7411A114B}" srcOrd="2" destOrd="0" presId="urn:microsoft.com/office/officeart/2008/layout/NameandTitleOrganizationalChart"/>
    <dgm:cxn modelId="{027D3455-500F-4F0F-A507-6F8BEAE156A9}" type="presParOf" srcId="{4B4279FD-38EB-4AD3-A0AE-7C879BE9E732}" destId="{760EAC86-EAE8-4EE7-AE80-CAF38C10681D}" srcOrd="1" destOrd="0" presId="urn:microsoft.com/office/officeart/2008/layout/NameandTitleOrganizationalChart"/>
    <dgm:cxn modelId="{48311831-0597-4357-AA1F-BB76996F065B}" type="presParOf" srcId="{4B4279FD-38EB-4AD3-A0AE-7C879BE9E732}" destId="{0160145F-26BB-4A7E-8192-0FFF24BFCF37}" srcOrd="2" destOrd="0" presId="urn:microsoft.com/office/officeart/2008/layout/NameandTitleOrganizationalChart"/>
    <dgm:cxn modelId="{486E1C82-DC64-4404-AD40-2854635EAC68}" type="presParOf" srcId="{572B374F-A3A2-483F-959B-39246263F208}" destId="{E5E633D0-A3B6-4F0A-AD44-DCFC7BA4C027}" srcOrd="2" destOrd="0" presId="urn:microsoft.com/office/officeart/2008/layout/NameandTitleOrganizationalChart"/>
    <dgm:cxn modelId="{1F5BE950-9077-4C0B-BAA5-A2CEBA723FFA}" type="presParOf" srcId="{572B374F-A3A2-483F-959B-39246263F208}" destId="{87E01F9F-C3AB-47F0-9083-DFBF1272FBF9}" srcOrd="3" destOrd="0" presId="urn:microsoft.com/office/officeart/2008/layout/NameandTitleOrganizationalChart"/>
    <dgm:cxn modelId="{1CE61343-61F0-49C6-89FF-37BCA8B9B977}" type="presParOf" srcId="{87E01F9F-C3AB-47F0-9083-DFBF1272FBF9}" destId="{04BA54FE-888A-48C0-94A2-630061C92D09}" srcOrd="0" destOrd="0" presId="urn:microsoft.com/office/officeart/2008/layout/NameandTitleOrganizationalChart"/>
    <dgm:cxn modelId="{4A146843-EAF8-4FD3-A214-35E8C33ED648}" type="presParOf" srcId="{04BA54FE-888A-48C0-94A2-630061C92D09}" destId="{96A37338-E165-4D2D-B282-9036EE9DCDFB}" srcOrd="0" destOrd="0" presId="urn:microsoft.com/office/officeart/2008/layout/NameandTitleOrganizationalChart"/>
    <dgm:cxn modelId="{2C155134-A12F-46FA-A4F3-81B8432D2907}" type="presParOf" srcId="{04BA54FE-888A-48C0-94A2-630061C92D09}" destId="{45D5F9C0-062E-49E2-B4CF-F08FD6BB9DBA}" srcOrd="1" destOrd="0" presId="urn:microsoft.com/office/officeart/2008/layout/NameandTitleOrganizationalChart"/>
    <dgm:cxn modelId="{DE37AE30-ED48-4BE1-A60E-826E3DAAF8A1}" type="presParOf" srcId="{04BA54FE-888A-48C0-94A2-630061C92D09}" destId="{B551CEB0-460A-452A-8686-8EE640466A3D}" srcOrd="2" destOrd="0" presId="urn:microsoft.com/office/officeart/2008/layout/NameandTitleOrganizationalChart"/>
    <dgm:cxn modelId="{878558EF-02B6-41C4-A3D3-3C19CFF5288E}" type="presParOf" srcId="{87E01F9F-C3AB-47F0-9083-DFBF1272FBF9}" destId="{ACA3A145-5D6E-4886-8310-347D0F5F2ACA}" srcOrd="1" destOrd="0" presId="urn:microsoft.com/office/officeart/2008/layout/NameandTitleOrganizationalChart"/>
    <dgm:cxn modelId="{6AB8837E-140A-480E-8CE5-A89DF6B2F7A5}" type="presParOf" srcId="{87E01F9F-C3AB-47F0-9083-DFBF1272FBF9}" destId="{1E2BBD2F-8142-44F0-BFA0-330D2BCA5E45}" srcOrd="2" destOrd="0" presId="urn:microsoft.com/office/officeart/2008/layout/NameandTitleOrganizationalChart"/>
    <dgm:cxn modelId="{743ABBF0-0311-43F8-98FF-5AA2D08AB10E}" type="presParOf" srcId="{572B374F-A3A2-483F-959B-39246263F208}" destId="{6C73AF97-4BC6-409A-A7BE-C8549592B8C0}" srcOrd="4" destOrd="0" presId="urn:microsoft.com/office/officeart/2008/layout/NameandTitleOrganizationalChart"/>
    <dgm:cxn modelId="{EE7C90D7-958D-4714-ACEE-7B80472D2938}" type="presParOf" srcId="{572B374F-A3A2-483F-959B-39246263F208}" destId="{5C9FE306-BA94-4AD8-B7EB-78DECB314140}" srcOrd="5" destOrd="0" presId="urn:microsoft.com/office/officeart/2008/layout/NameandTitleOrganizationalChart"/>
    <dgm:cxn modelId="{EC8FC110-228C-4E8D-B27D-3F64EC5E7A03}" type="presParOf" srcId="{5C9FE306-BA94-4AD8-B7EB-78DECB314140}" destId="{A61C74B0-16FA-4852-8324-003F5B47BA62}" srcOrd="0" destOrd="0" presId="urn:microsoft.com/office/officeart/2008/layout/NameandTitleOrganizationalChart"/>
    <dgm:cxn modelId="{31580990-88F4-405D-8639-A51F01E2E7A4}" type="presParOf" srcId="{A61C74B0-16FA-4852-8324-003F5B47BA62}" destId="{1E6EB68C-0F30-4529-B694-34D1E5420588}" srcOrd="0" destOrd="0" presId="urn:microsoft.com/office/officeart/2008/layout/NameandTitleOrganizationalChart"/>
    <dgm:cxn modelId="{40ED175B-365A-4435-A06A-D954FFF4AC24}" type="presParOf" srcId="{A61C74B0-16FA-4852-8324-003F5B47BA62}" destId="{319084D3-2D88-4F69-8963-A0D88035AE6D}" srcOrd="1" destOrd="0" presId="urn:microsoft.com/office/officeart/2008/layout/NameandTitleOrganizationalChart"/>
    <dgm:cxn modelId="{5171CA5D-797B-48F9-A852-48C25623CDA6}" type="presParOf" srcId="{A61C74B0-16FA-4852-8324-003F5B47BA62}" destId="{AA3DFB1F-6307-4A76-9D13-DBDB14DF7C64}" srcOrd="2" destOrd="0" presId="urn:microsoft.com/office/officeart/2008/layout/NameandTitleOrganizationalChart"/>
    <dgm:cxn modelId="{53724B9F-746F-41C5-A3C1-F53FE78C50DC}" type="presParOf" srcId="{5C9FE306-BA94-4AD8-B7EB-78DECB314140}" destId="{0B3DFDA3-742F-4D36-BA69-2C679E8D78F6}" srcOrd="1" destOrd="0" presId="urn:microsoft.com/office/officeart/2008/layout/NameandTitleOrganizationalChart"/>
    <dgm:cxn modelId="{0269008A-20C0-4EE4-9191-334D52C30969}" type="presParOf" srcId="{5C9FE306-BA94-4AD8-B7EB-78DECB314140}" destId="{F9E30E5D-A4C6-4622-BCE6-6F22C2D5F14E}" srcOrd="2" destOrd="0" presId="urn:microsoft.com/office/officeart/2008/layout/NameandTitleOrganizationalChart"/>
    <dgm:cxn modelId="{C7BD01FE-12BF-45A0-91A6-78AB5A17A600}" type="presParOf" srcId="{A7DF623F-FD45-4C85-9DDF-731C64906DAE}" destId="{E20D0BAC-2B1C-4C0B-BC87-66B1ABB16C7E}" srcOrd="2" destOrd="0" presId="urn:microsoft.com/office/officeart/2008/layout/NameandTitleOrganizationalChart"/>
    <dgm:cxn modelId="{644D46A1-CF56-4A94-A026-1C351D260BE4}" type="presParOf" srcId="{E20D0BAC-2B1C-4C0B-BC87-66B1ABB16C7E}" destId="{5D0903C9-AFCA-45C0-B860-DE99374B32D9}" srcOrd="0" destOrd="0" presId="urn:microsoft.com/office/officeart/2008/layout/NameandTitleOrganizationalChart"/>
    <dgm:cxn modelId="{051A2A9B-53F3-4D41-85FD-806A6E0030D9}" type="presParOf" srcId="{E20D0BAC-2B1C-4C0B-BC87-66B1ABB16C7E}" destId="{35E6B1EA-7958-4E99-A95B-A5A22B62738E}" srcOrd="1" destOrd="0" presId="urn:microsoft.com/office/officeart/2008/layout/NameandTitleOrganizationalChart"/>
    <dgm:cxn modelId="{9CB9D3E9-796E-4FD5-AFB0-C9A89CD23C07}" type="presParOf" srcId="{35E6B1EA-7958-4E99-A95B-A5A22B62738E}" destId="{67BA37B9-AB65-4448-B0A8-C8D843774800}" srcOrd="0" destOrd="0" presId="urn:microsoft.com/office/officeart/2008/layout/NameandTitleOrganizationalChart"/>
    <dgm:cxn modelId="{076CA6E9-1562-4E5D-A393-8134F49C73E2}" type="presParOf" srcId="{67BA37B9-AB65-4448-B0A8-C8D843774800}" destId="{E76D7AA2-CD8C-4CF9-B0AC-E8EE68198B72}" srcOrd="0" destOrd="0" presId="urn:microsoft.com/office/officeart/2008/layout/NameandTitleOrganizationalChart"/>
    <dgm:cxn modelId="{92030CB6-E719-4FAB-89F0-D818E330232C}" type="presParOf" srcId="{67BA37B9-AB65-4448-B0A8-C8D843774800}" destId="{CEC143D0-F450-4116-96BC-216DFECDFD80}" srcOrd="1" destOrd="0" presId="urn:microsoft.com/office/officeart/2008/layout/NameandTitleOrganizationalChart"/>
    <dgm:cxn modelId="{EF74F886-F319-4F05-B29E-F2F0C51FD3CB}" type="presParOf" srcId="{67BA37B9-AB65-4448-B0A8-C8D843774800}" destId="{4F366B6F-AAF9-4D20-8919-2D9800FCCF29}" srcOrd="2" destOrd="0" presId="urn:microsoft.com/office/officeart/2008/layout/NameandTitleOrganizationalChart"/>
    <dgm:cxn modelId="{FE28195E-CBCB-4CA5-8809-BF9E0AF7B208}" type="presParOf" srcId="{35E6B1EA-7958-4E99-A95B-A5A22B62738E}" destId="{BC3DCC78-B577-4C25-8F71-4EF18AA7493C}" srcOrd="1" destOrd="0" presId="urn:microsoft.com/office/officeart/2008/layout/NameandTitleOrganizationalChart"/>
    <dgm:cxn modelId="{8B78B6AB-709F-4A73-A098-177281D3431F}" type="presParOf" srcId="{35E6B1EA-7958-4E99-A95B-A5A22B62738E}" destId="{A68A7AC8-5246-4315-B8F9-81C676240705}" srcOrd="2" destOrd="0" presId="urn:microsoft.com/office/officeart/2008/layout/NameandTitleOrganizationalChart"/>
    <dgm:cxn modelId="{A565AF0E-F057-4575-AC44-28DA4E619C55}" type="presParOf" srcId="{4890ECC6-50BC-4341-952A-437E6809DC0C}" destId="{1DD25085-C706-4F11-922B-F7D88FBC33CD}" srcOrd="2" destOrd="0" presId="urn:microsoft.com/office/officeart/2008/layout/NameandTitleOrganizational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903C9-AFCA-45C0-B860-DE99374B32D9}">
      <dsp:nvSpPr>
        <dsp:cNvPr id="0" name=""/>
        <dsp:cNvSpPr/>
      </dsp:nvSpPr>
      <dsp:spPr>
        <a:xfrm>
          <a:off x="3707902" y="1735122"/>
          <a:ext cx="382976" cy="932637"/>
        </a:xfrm>
        <a:custGeom>
          <a:avLst/>
          <a:gdLst/>
          <a:ahLst/>
          <a:cxnLst/>
          <a:rect l="0" t="0" r="0" b="0"/>
          <a:pathLst>
            <a:path>
              <a:moveTo>
                <a:pt x="382976" y="0"/>
              </a:moveTo>
              <a:lnTo>
                <a:pt x="382976" y="932637"/>
              </a:lnTo>
              <a:lnTo>
                <a:pt x="0" y="932637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3AF97-4BC6-409A-A7BE-C8549592B8C0}">
      <dsp:nvSpPr>
        <dsp:cNvPr id="0" name=""/>
        <dsp:cNvSpPr/>
      </dsp:nvSpPr>
      <dsp:spPr>
        <a:xfrm>
          <a:off x="4090879" y="1735122"/>
          <a:ext cx="2299172" cy="219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210"/>
              </a:lnTo>
              <a:lnTo>
                <a:pt x="2299172" y="1989210"/>
              </a:lnTo>
              <a:lnTo>
                <a:pt x="2299172" y="219244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633D0-A3B6-4F0A-AD44-DCFC7BA4C027}">
      <dsp:nvSpPr>
        <dsp:cNvPr id="0" name=""/>
        <dsp:cNvSpPr/>
      </dsp:nvSpPr>
      <dsp:spPr>
        <a:xfrm>
          <a:off x="4045159" y="1735122"/>
          <a:ext cx="91440" cy="22253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5321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F2B94-7F2E-47BF-9FFD-EC476DF57398}">
      <dsp:nvSpPr>
        <dsp:cNvPr id="0" name=""/>
        <dsp:cNvSpPr/>
      </dsp:nvSpPr>
      <dsp:spPr>
        <a:xfrm>
          <a:off x="1876023" y="1735122"/>
          <a:ext cx="2214855" cy="2192448"/>
        </a:xfrm>
        <a:custGeom>
          <a:avLst/>
          <a:gdLst/>
          <a:ahLst/>
          <a:cxnLst/>
          <a:rect l="0" t="0" r="0" b="0"/>
          <a:pathLst>
            <a:path>
              <a:moveTo>
                <a:pt x="2214855" y="0"/>
              </a:moveTo>
              <a:lnTo>
                <a:pt x="2214855" y="1989210"/>
              </a:lnTo>
              <a:lnTo>
                <a:pt x="0" y="1989210"/>
              </a:lnTo>
              <a:lnTo>
                <a:pt x="0" y="219244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11DCE-9C27-4A96-80DC-EF15D5B323AC}">
      <dsp:nvSpPr>
        <dsp:cNvPr id="0" name=""/>
        <dsp:cNvSpPr/>
      </dsp:nvSpPr>
      <dsp:spPr>
        <a:xfrm>
          <a:off x="4045159" y="527101"/>
          <a:ext cx="91440" cy="336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A1AF2-2D43-4EBF-9F6C-67DBD481F736}">
      <dsp:nvSpPr>
        <dsp:cNvPr id="0" name=""/>
        <dsp:cNvSpPr/>
      </dsp:nvSpPr>
      <dsp:spPr>
        <a:xfrm>
          <a:off x="3249726" y="48962"/>
          <a:ext cx="1682305" cy="478139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122911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b="1" kern="1200" dirty="0"/>
            <a:t>Bestyrelsen for FGU Nordvest</a:t>
          </a:r>
        </a:p>
      </dsp:txBody>
      <dsp:txXfrm>
        <a:off x="3249726" y="48962"/>
        <a:ext cx="1682305" cy="478139"/>
      </dsp:txXfrm>
    </dsp:sp>
    <dsp:sp modelId="{6F483592-A66F-496C-A17D-E0E4A3FDB19E}">
      <dsp:nvSpPr>
        <dsp:cNvPr id="0" name=""/>
        <dsp:cNvSpPr/>
      </dsp:nvSpPr>
      <dsp:spPr>
        <a:xfrm>
          <a:off x="5724265" y="699687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5724265" y="699687"/>
        <a:ext cx="1514075" cy="290341"/>
      </dsp:txXfrm>
    </dsp:sp>
    <dsp:sp modelId="{1850735B-1151-4238-B456-0C5E0FD83D28}">
      <dsp:nvSpPr>
        <dsp:cNvPr id="0" name=""/>
        <dsp:cNvSpPr/>
      </dsp:nvSpPr>
      <dsp:spPr>
        <a:xfrm>
          <a:off x="3249726" y="864098"/>
          <a:ext cx="1682305" cy="87102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22911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Ann Hvid Skouboe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Forstander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FGU Nordvest</a:t>
          </a:r>
        </a:p>
      </dsp:txBody>
      <dsp:txXfrm>
        <a:off x="3249726" y="864098"/>
        <a:ext cx="1682305" cy="871023"/>
      </dsp:txXfrm>
    </dsp:sp>
    <dsp:sp modelId="{A46990E8-AF56-4393-A219-5AA5840C9748}">
      <dsp:nvSpPr>
        <dsp:cNvPr id="0" name=""/>
        <dsp:cNvSpPr/>
      </dsp:nvSpPr>
      <dsp:spPr>
        <a:xfrm>
          <a:off x="6006851" y="1155747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6006851" y="1155747"/>
        <a:ext cx="1514075" cy="290341"/>
      </dsp:txXfrm>
    </dsp:sp>
    <dsp:sp modelId="{AAB8E08D-FCE2-454E-85D7-27686A9578EA}">
      <dsp:nvSpPr>
        <dsp:cNvPr id="0" name=""/>
        <dsp:cNvSpPr/>
      </dsp:nvSpPr>
      <dsp:spPr>
        <a:xfrm>
          <a:off x="1034871" y="3927571"/>
          <a:ext cx="1682305" cy="87102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22911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Anne Christina </a:t>
          </a:r>
          <a:r>
            <a:rPr lang="da-DK" sz="1050" kern="1200" dirty="0" err="1"/>
            <a:t>Antunes</a:t>
          </a:r>
          <a:endParaRPr lang="da-DK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Pædagogisk Leder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Mors</a:t>
          </a:r>
        </a:p>
      </dsp:txBody>
      <dsp:txXfrm>
        <a:off x="1034871" y="3927571"/>
        <a:ext cx="1682305" cy="871023"/>
      </dsp:txXfrm>
    </dsp:sp>
    <dsp:sp modelId="{ADC295A4-8A60-4985-B395-BC425624DEDB}">
      <dsp:nvSpPr>
        <dsp:cNvPr id="0" name=""/>
        <dsp:cNvSpPr/>
      </dsp:nvSpPr>
      <dsp:spPr>
        <a:xfrm>
          <a:off x="5724267" y="978853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5724267" y="978853"/>
        <a:ext cx="1514075" cy="290341"/>
      </dsp:txXfrm>
    </dsp:sp>
    <dsp:sp modelId="{96A37338-E165-4D2D-B282-9036EE9DCDFB}">
      <dsp:nvSpPr>
        <dsp:cNvPr id="0" name=""/>
        <dsp:cNvSpPr/>
      </dsp:nvSpPr>
      <dsp:spPr>
        <a:xfrm>
          <a:off x="3249726" y="3960443"/>
          <a:ext cx="1682305" cy="87102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22911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Lone Thingstrup Mathieu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Pædagogisk Leder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Thisted</a:t>
          </a:r>
        </a:p>
      </dsp:txBody>
      <dsp:txXfrm>
        <a:off x="3249726" y="3960443"/>
        <a:ext cx="1682305" cy="871023"/>
      </dsp:txXfrm>
    </dsp:sp>
    <dsp:sp modelId="{45D5F9C0-062E-49E2-B4CF-F08FD6BB9DBA}">
      <dsp:nvSpPr>
        <dsp:cNvPr id="0" name=""/>
        <dsp:cNvSpPr/>
      </dsp:nvSpPr>
      <dsp:spPr>
        <a:xfrm>
          <a:off x="5780104" y="1034685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5780104" y="1034685"/>
        <a:ext cx="1514075" cy="290341"/>
      </dsp:txXfrm>
    </dsp:sp>
    <dsp:sp modelId="{1E6EB68C-0F30-4529-B694-34D1E5420588}">
      <dsp:nvSpPr>
        <dsp:cNvPr id="0" name=""/>
        <dsp:cNvSpPr/>
      </dsp:nvSpPr>
      <dsp:spPr>
        <a:xfrm>
          <a:off x="5548898" y="3927571"/>
          <a:ext cx="1682305" cy="87102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22911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Lene Viborg </a:t>
          </a:r>
          <a:r>
            <a:rPr lang="da-DK" sz="1050" kern="1200" dirty="0" err="1"/>
            <a:t>Hedver</a:t>
          </a:r>
          <a:endParaRPr lang="da-DK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Pædagogisk Leder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Jammerbugt</a:t>
          </a:r>
        </a:p>
      </dsp:txBody>
      <dsp:txXfrm>
        <a:off x="5548898" y="3927571"/>
        <a:ext cx="1682305" cy="871023"/>
      </dsp:txXfrm>
    </dsp:sp>
    <dsp:sp modelId="{319084D3-2D88-4F69-8963-A0D88035AE6D}">
      <dsp:nvSpPr>
        <dsp:cNvPr id="0" name=""/>
        <dsp:cNvSpPr/>
      </dsp:nvSpPr>
      <dsp:spPr>
        <a:xfrm>
          <a:off x="5780101" y="978853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5780101" y="978853"/>
        <a:ext cx="1514075" cy="290341"/>
      </dsp:txXfrm>
    </dsp:sp>
    <dsp:sp modelId="{E76D7AA2-CD8C-4CF9-B0AC-E8EE68198B72}">
      <dsp:nvSpPr>
        <dsp:cNvPr id="0" name=""/>
        <dsp:cNvSpPr/>
      </dsp:nvSpPr>
      <dsp:spPr>
        <a:xfrm>
          <a:off x="729448" y="2232248"/>
          <a:ext cx="2978454" cy="871023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122911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Maria Moeslund Madsen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Controller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50" kern="1200" dirty="0"/>
            <a:t>Stab</a:t>
          </a:r>
        </a:p>
      </dsp:txBody>
      <dsp:txXfrm>
        <a:off x="1165632" y="2359806"/>
        <a:ext cx="2106086" cy="615907"/>
      </dsp:txXfrm>
    </dsp:sp>
    <dsp:sp modelId="{CEC143D0-F450-4116-96BC-216DFECDFD80}">
      <dsp:nvSpPr>
        <dsp:cNvPr id="0" name=""/>
        <dsp:cNvSpPr/>
      </dsp:nvSpPr>
      <dsp:spPr>
        <a:xfrm>
          <a:off x="5244414" y="867187"/>
          <a:ext cx="1514075" cy="290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/>
        </a:p>
      </dsp:txBody>
      <dsp:txXfrm>
        <a:off x="5244414" y="867187"/>
        <a:ext cx="1514075" cy="29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128564-93D9-47DD-9762-A06DC4DAB41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36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51EF74-577D-4325-B8EB-A0B619982D5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4367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72786-C689-455F-A101-02341AA1C733}" type="slidenum">
              <a:rPr lang="da-DK"/>
              <a:pPr/>
              <a:t>1</a:t>
            </a:fld>
            <a:endParaRPr lang="da-DK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678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7D0C6-DF1C-4F3A-8F19-9C5B2D07507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77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1291-D37D-415C-A8E3-F85FCDE013E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7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A5CA-4F01-4B1E-8991-DBE0EB66222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31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/>
              <a:t>Klik på ikonet for at tilføje SmartArt-grafik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314FD6-4BC7-435D-B3AD-A9CBDD89F49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160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D3AA-D16F-4796-8648-DE597109A848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65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AD51-05A3-4DF6-B11A-13AED96D59D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10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8BA92-7C5D-4B73-9E5E-410593A6F81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925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61C7-4A02-472F-952E-BB273695F6E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08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5216B-6CE7-4145-ACC3-2799CC24DBC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311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2A76C-3AE0-4422-ACAA-CF036B3FF00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41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D1C5-D49D-4711-A076-121A04645F4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1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589D-3948-41D6-B93D-C7BB11056AB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771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41B2CF-A4DE-43FB-A8C1-859709A367D2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48235"/>
          </a:xfrm>
        </p:spPr>
        <p:txBody>
          <a:bodyPr/>
          <a:lstStyle/>
          <a:p>
            <a:r>
              <a:rPr lang="da-DK" dirty="0"/>
              <a:t>Organisationsdiagram</a:t>
            </a:r>
          </a:p>
        </p:txBody>
      </p:sp>
      <p:graphicFrame>
        <p:nvGraphicFramePr>
          <p:cNvPr id="42" name="Diagram 41">
            <a:extLst>
              <a:ext uri="{FF2B5EF4-FFF2-40B4-BE49-F238E27FC236}">
                <a16:creationId xmlns:a16="http://schemas.microsoft.com/office/drawing/2014/main" id="{F1D53084-4BB5-4583-BDD3-BE1EAC5A19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882570"/>
              </p:ext>
            </p:extLst>
          </p:nvPr>
        </p:nvGraphicFramePr>
        <p:xfrm>
          <a:off x="314158" y="1268760"/>
          <a:ext cx="843430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ECD6A1EA-FC97-46EC-81A9-229C737F9CDD}"/>
              </a:ext>
            </a:extLst>
          </p:cNvPr>
          <p:cNvSpPr/>
          <p:nvPr/>
        </p:nvSpPr>
        <p:spPr>
          <a:xfrm>
            <a:off x="5436096" y="1628800"/>
            <a:ext cx="252028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17824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A5FE21-AB83-450F-BBEE-4D9989628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Komplekst organisationsdiagram</Template>
  <TotalTime>52</TotalTime>
  <Words>35</Words>
  <Application>Microsoft Office PowerPoint</Application>
  <PresentationFormat>Skærmshow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Organisationsdiagram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Organisationsdiagram</dc:title>
  <dc:subject/>
  <dc:creator>Maria Moselund Madsen</dc:creator>
  <cp:keywords/>
  <dc:description/>
  <cp:lastModifiedBy>Maria Moselund Madsen</cp:lastModifiedBy>
  <cp:revision>9</cp:revision>
  <cp:lastPrinted>2019-05-15T12:20:55Z</cp:lastPrinted>
  <dcterms:created xsi:type="dcterms:W3CDTF">2019-05-03T07:19:20Z</dcterms:created>
  <dcterms:modified xsi:type="dcterms:W3CDTF">2019-05-15T12:35:26Z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TC062561341030</vt:lpwstr>
  </property>
</Properties>
</file>